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nish Prajapati" userId="1e3c554b53711fb1" providerId="LiveId" clId="{C6752615-1BA2-4A14-84C5-A6B1BBEF19D9}"/>
    <pc:docChg chg="modSld">
      <pc:chgData name="Avnish Prajapati" userId="1e3c554b53711fb1" providerId="LiveId" clId="{C6752615-1BA2-4A14-84C5-A6B1BBEF19D9}" dt="2022-12-01T18:54:19.958" v="15"/>
      <pc:docMkLst>
        <pc:docMk/>
      </pc:docMkLst>
      <pc:sldChg chg="modTransition">
        <pc:chgData name="Avnish Prajapati" userId="1e3c554b53711fb1" providerId="LiveId" clId="{C6752615-1BA2-4A14-84C5-A6B1BBEF19D9}" dt="2022-12-01T18:54:19.958" v="15"/>
        <pc:sldMkLst>
          <pc:docMk/>
          <pc:sldMk cId="3552596093" sldId="257"/>
        </pc:sldMkLst>
      </pc:sldChg>
    </pc:docChg>
  </pc:docChgLst>
</pc:chgInfo>
</file>

<file path=ppt/media/image1.jpg>
</file>

<file path=ppt/media/image2.jpeg>
</file>

<file path=ppt/media/image3.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B3147B-41C9-497A-9910-F3EAFA33C140}" type="datetimeFigureOut">
              <a:rPr lang="en-US" smtClean="0"/>
              <a:t>12/1/2022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AC0F633D-6A62-4039-8F6E-1F85F98D718E}"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6077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3147B-41C9-497A-9910-F3EAFA33C140}" type="datetimeFigureOut">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F633D-6A62-4039-8F6E-1F85F98D718E}"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06087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3147B-41C9-497A-9910-F3EAFA33C140}" type="datetimeFigureOut">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F633D-6A62-4039-8F6E-1F85F98D718E}"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01826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3147B-41C9-497A-9910-F3EAFA33C140}" type="datetimeFigureOut">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F633D-6A62-4039-8F6E-1F85F98D718E}"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88197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B3147B-41C9-497A-9910-F3EAFA33C140}" type="datetimeFigureOut">
              <a:rPr lang="en-US" smtClean="0"/>
              <a:t>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F633D-6A62-4039-8F6E-1F85F98D718E}"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6268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B3147B-41C9-497A-9910-F3EAFA33C140}" type="datetimeFigureOut">
              <a:rPr lang="en-US" smtClean="0"/>
              <a:t>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0F633D-6A62-4039-8F6E-1F85F98D718E}"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91436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B3147B-41C9-497A-9910-F3EAFA33C140}" type="datetimeFigureOut">
              <a:rPr lang="en-US" smtClean="0"/>
              <a:t>12/1/2022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0F633D-6A62-4039-8F6E-1F85F98D718E}"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14649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B3147B-41C9-497A-9910-F3EAFA33C140}" type="datetimeFigureOut">
              <a:rPr lang="en-US" smtClean="0"/>
              <a:t>12/1/2022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0F633D-6A62-4039-8F6E-1F85F98D718E}"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73900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B3147B-41C9-497A-9910-F3EAFA33C140}" type="datetimeFigureOut">
              <a:rPr lang="en-US" smtClean="0"/>
              <a:t>12/1/2022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0F633D-6A62-4039-8F6E-1F85F98D718E}" type="slidenum">
              <a:rPr lang="en-US" smtClean="0"/>
              <a:t>‹#›</a:t>
            </a:fld>
            <a:endParaRPr lang="en-US"/>
          </a:p>
        </p:txBody>
      </p:sp>
    </p:spTree>
    <p:extLst>
      <p:ext uri="{BB962C8B-B14F-4D97-AF65-F5344CB8AC3E}">
        <p14:creationId xmlns:p14="http://schemas.microsoft.com/office/powerpoint/2010/main" val="66646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3147B-41C9-497A-9910-F3EAFA33C140}" type="datetimeFigureOut">
              <a:rPr lang="en-US" smtClean="0"/>
              <a:t>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0F633D-6A62-4039-8F6E-1F85F98D718E}"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59044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9B3147B-41C9-497A-9910-F3EAFA33C140}" type="datetimeFigureOut">
              <a:rPr lang="en-US" smtClean="0"/>
              <a:t>12/1/2022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AC0F633D-6A62-4039-8F6E-1F85F98D718E}"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39329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9B3147B-41C9-497A-9910-F3EAFA33C140}" type="datetimeFigureOut">
              <a:rPr lang="en-US" smtClean="0"/>
              <a:t>12/1/2022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C0F633D-6A62-4039-8F6E-1F85F98D718E}"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3230545"/>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www.wikipedia.org/"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B8ABE-7F7F-26E1-E5F2-C8ADA7EAACA3}"/>
              </a:ext>
            </a:extLst>
          </p:cNvPr>
          <p:cNvSpPr>
            <a:spLocks noGrp="1"/>
          </p:cNvSpPr>
          <p:nvPr>
            <p:ph type="ctrTitle"/>
          </p:nvPr>
        </p:nvSpPr>
        <p:spPr/>
        <p:txBody>
          <a:bodyPr>
            <a:normAutofit/>
          </a:bodyPr>
          <a:lstStyle/>
          <a:p>
            <a:r>
              <a:rPr lang="en-US" dirty="0"/>
              <a:t>SPACE INVADERS GAME </a:t>
            </a:r>
          </a:p>
        </p:txBody>
      </p:sp>
      <p:sp>
        <p:nvSpPr>
          <p:cNvPr id="3" name="Subtitle 2">
            <a:extLst>
              <a:ext uri="{FF2B5EF4-FFF2-40B4-BE49-F238E27FC236}">
                <a16:creationId xmlns:a16="http://schemas.microsoft.com/office/drawing/2014/main" id="{47E8686A-8F67-3518-6979-1D6EF2703A83}"/>
              </a:ext>
            </a:extLst>
          </p:cNvPr>
          <p:cNvSpPr>
            <a:spLocks noGrp="1"/>
          </p:cNvSpPr>
          <p:nvPr>
            <p:ph type="subTitle" idx="1"/>
          </p:nvPr>
        </p:nvSpPr>
        <p:spPr/>
        <p:txBody>
          <a:bodyPr>
            <a:normAutofit fontScale="62500" lnSpcReduction="20000"/>
          </a:bodyPr>
          <a:lstStyle/>
          <a:p>
            <a:r>
              <a:rPr lang="en-US" dirty="0"/>
              <a:t>Submitted by:</a:t>
            </a:r>
          </a:p>
          <a:p>
            <a:r>
              <a:rPr lang="en-US" dirty="0"/>
              <a:t>Name:-Pratham Kumar Gupta</a:t>
            </a:r>
          </a:p>
          <a:p>
            <a:r>
              <a:rPr lang="en-US" dirty="0"/>
              <a:t>Roll no.2003490100022</a:t>
            </a:r>
          </a:p>
          <a:p>
            <a:endParaRPr lang="en-US" dirty="0"/>
          </a:p>
        </p:txBody>
      </p:sp>
    </p:spTree>
    <p:extLst>
      <p:ext uri="{BB962C8B-B14F-4D97-AF65-F5344CB8AC3E}">
        <p14:creationId xmlns:p14="http://schemas.microsoft.com/office/powerpoint/2010/main" val="3476930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28666-7D85-A617-FB53-171D295A6137}"/>
              </a:ext>
            </a:extLst>
          </p:cNvPr>
          <p:cNvSpPr>
            <a:spLocks noGrp="1"/>
          </p:cNvSpPr>
          <p:nvPr>
            <p:ph type="title"/>
          </p:nvPr>
        </p:nvSpPr>
        <p:spPr/>
        <p:txBody>
          <a:bodyPr/>
          <a:lstStyle/>
          <a:p>
            <a:r>
              <a:rPr lang="en-US" u="sng" dirty="0"/>
              <a:t>CONCLUSION:-</a:t>
            </a:r>
          </a:p>
        </p:txBody>
      </p:sp>
      <p:sp>
        <p:nvSpPr>
          <p:cNvPr id="3" name="Content Placeholder 2">
            <a:extLst>
              <a:ext uri="{FF2B5EF4-FFF2-40B4-BE49-F238E27FC236}">
                <a16:creationId xmlns:a16="http://schemas.microsoft.com/office/drawing/2014/main" id="{8862F633-DC1F-19F9-5AAF-CBCE984557A1}"/>
              </a:ext>
            </a:extLst>
          </p:cNvPr>
          <p:cNvSpPr>
            <a:spLocks noGrp="1"/>
          </p:cNvSpPr>
          <p:nvPr>
            <p:ph idx="1"/>
          </p:nvPr>
        </p:nvSpPr>
        <p:spPr/>
        <p:txBody>
          <a:bodyPr/>
          <a:lstStyle/>
          <a:p>
            <a:r>
              <a:rPr lang="en-US" dirty="0"/>
              <a:t>This Online Space invaders game provides facility to paly space invaders game anywhere and anytime . It save time since user does not need to wait for result So all user get extra knowledge and skills . This project has helped us in getting a dearer understanding of real word application development . This is the part that I have </a:t>
            </a:r>
            <a:r>
              <a:rPr lang="en-US" dirty="0" err="1"/>
              <a:t>mostenjoyed</a:t>
            </a:r>
            <a:r>
              <a:rPr lang="en-US" dirty="0"/>
              <a:t>  , because I really like programming and designing game logic. </a:t>
            </a:r>
          </a:p>
        </p:txBody>
      </p:sp>
    </p:spTree>
    <p:extLst>
      <p:ext uri="{BB962C8B-B14F-4D97-AF65-F5344CB8AC3E}">
        <p14:creationId xmlns:p14="http://schemas.microsoft.com/office/powerpoint/2010/main" val="4150537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74F07-53DB-5128-DEB7-E9250DB77791}"/>
              </a:ext>
            </a:extLst>
          </p:cNvPr>
          <p:cNvSpPr>
            <a:spLocks noGrp="1"/>
          </p:cNvSpPr>
          <p:nvPr>
            <p:ph type="title"/>
          </p:nvPr>
        </p:nvSpPr>
        <p:spPr/>
        <p:txBody>
          <a:bodyPr/>
          <a:lstStyle/>
          <a:p>
            <a:r>
              <a:rPr lang="en-US" u="sng" dirty="0"/>
              <a:t>FUTURE SCOPE:- </a:t>
            </a:r>
          </a:p>
        </p:txBody>
      </p:sp>
      <p:sp>
        <p:nvSpPr>
          <p:cNvPr id="3" name="Content Placeholder 2">
            <a:extLst>
              <a:ext uri="{FF2B5EF4-FFF2-40B4-BE49-F238E27FC236}">
                <a16:creationId xmlns:a16="http://schemas.microsoft.com/office/drawing/2014/main" id="{5E3A8B89-8668-24C7-0DF0-0AC27BCB2950}"/>
              </a:ext>
            </a:extLst>
          </p:cNvPr>
          <p:cNvSpPr>
            <a:spLocks noGrp="1"/>
          </p:cNvSpPr>
          <p:nvPr>
            <p:ph idx="1"/>
          </p:nvPr>
        </p:nvSpPr>
        <p:spPr/>
        <p:txBody>
          <a:bodyPr/>
          <a:lstStyle/>
          <a:p>
            <a:r>
              <a:rPr lang="en-US" dirty="0"/>
              <a:t>In the future, space invader games could be further enhanced with more levels, more enemies, and more challenging levels. There could be online leaderboards and tournaments, allowing players to compete against each other. Additionally, the game could offer special power-ups or rewards for completing certain levels or achieving certain milestones. There could also be new weapons, such as lasers or missiles, to add a new layer of strategy.</a:t>
            </a:r>
          </a:p>
        </p:txBody>
      </p:sp>
    </p:spTree>
    <p:extLst>
      <p:ext uri="{BB962C8B-B14F-4D97-AF65-F5344CB8AC3E}">
        <p14:creationId xmlns:p14="http://schemas.microsoft.com/office/powerpoint/2010/main" val="4266968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E3496-BB2D-4581-EC39-13C9DB6D9E60}"/>
              </a:ext>
            </a:extLst>
          </p:cNvPr>
          <p:cNvSpPr>
            <a:spLocks noGrp="1"/>
          </p:cNvSpPr>
          <p:nvPr>
            <p:ph type="title"/>
          </p:nvPr>
        </p:nvSpPr>
        <p:spPr/>
        <p:txBody>
          <a:bodyPr/>
          <a:lstStyle/>
          <a:p>
            <a:r>
              <a:rPr lang="en-US" u="sng" dirty="0"/>
              <a:t>REFERENCES AND BIBLIOGRAPHY:-</a:t>
            </a:r>
          </a:p>
        </p:txBody>
      </p:sp>
      <p:sp>
        <p:nvSpPr>
          <p:cNvPr id="3" name="Content Placeholder 2">
            <a:extLst>
              <a:ext uri="{FF2B5EF4-FFF2-40B4-BE49-F238E27FC236}">
                <a16:creationId xmlns:a16="http://schemas.microsoft.com/office/drawing/2014/main" id="{15150682-C511-367D-B58D-402878B9E75A}"/>
              </a:ext>
            </a:extLst>
          </p:cNvPr>
          <p:cNvSpPr>
            <a:spLocks noGrp="1"/>
          </p:cNvSpPr>
          <p:nvPr>
            <p:ph idx="1"/>
          </p:nvPr>
        </p:nvSpPr>
        <p:spPr/>
        <p:txBody>
          <a:bodyPr>
            <a:normAutofit fontScale="70000" lnSpcReduction="20000"/>
          </a:bodyPr>
          <a:lstStyle/>
          <a:p>
            <a:endParaRPr lang="en-US" dirty="0"/>
          </a:p>
          <a:p>
            <a:pPr marL="0" indent="0">
              <a:buNone/>
            </a:pPr>
            <a:r>
              <a:rPr lang="en-US" dirty="0"/>
              <a:t>BOOKS USED:</a:t>
            </a:r>
          </a:p>
          <a:p>
            <a:r>
              <a:rPr lang="en-US" dirty="0"/>
              <a:t> Python programming version 3.7.4(</a:t>
            </a:r>
            <a:r>
              <a:rPr lang="en-US" dirty="0" err="1"/>
              <a:t>Dr.A.Kannan,Dr.L.Sai</a:t>
            </a:r>
            <a:r>
              <a:rPr lang="en-US" dirty="0"/>
              <a:t> Ramesh) </a:t>
            </a:r>
          </a:p>
          <a:p>
            <a:r>
              <a:rPr lang="en-US" dirty="0"/>
              <a:t> Software Engineering (Shalini Puri)</a:t>
            </a:r>
          </a:p>
          <a:p>
            <a:r>
              <a:rPr lang="en-US" dirty="0"/>
              <a:t> Software Engineering (Pressman) </a:t>
            </a:r>
          </a:p>
          <a:p>
            <a:pPr marL="0" indent="0">
              <a:buNone/>
            </a:pPr>
            <a:r>
              <a:rPr lang="en-US" dirty="0"/>
              <a:t> SITES USED :</a:t>
            </a:r>
          </a:p>
          <a:p>
            <a:r>
              <a:rPr lang="en-US" dirty="0">
                <a:solidFill>
                  <a:srgbClr val="0070C0"/>
                </a:solidFill>
              </a:rPr>
              <a:t>  </a:t>
            </a:r>
            <a:r>
              <a:rPr lang="en-US" u="sng" dirty="0">
                <a:solidFill>
                  <a:srgbClr val="0070C0"/>
                </a:solidFill>
              </a:rPr>
              <a:t>www.scribd.com </a:t>
            </a:r>
          </a:p>
          <a:p>
            <a:r>
              <a:rPr lang="en-US" dirty="0"/>
              <a:t> </a:t>
            </a:r>
            <a:r>
              <a:rPr lang="en-US" dirty="0">
                <a:hlinkClick r:id="rId2"/>
              </a:rPr>
              <a:t>www.wikipedia.org</a:t>
            </a:r>
            <a:endParaRPr lang="en-US" dirty="0"/>
          </a:p>
          <a:p>
            <a:r>
              <a:rPr lang="en-US" u="sng" dirty="0">
                <a:solidFill>
                  <a:srgbClr val="0070C0"/>
                </a:solidFill>
              </a:rPr>
              <a:t>https://www.geeksforgeeks.org/building-space-invaders-using-pygame-python/</a:t>
            </a:r>
          </a:p>
          <a:p>
            <a:r>
              <a:rPr lang="en-US" u="sng" dirty="0">
                <a:solidFill>
                  <a:srgbClr val="0070C0"/>
                </a:solidFill>
              </a:rPr>
              <a:t>htps://github.com/ </a:t>
            </a:r>
          </a:p>
        </p:txBody>
      </p:sp>
    </p:spTree>
    <p:extLst>
      <p:ext uri="{BB962C8B-B14F-4D97-AF65-F5344CB8AC3E}">
        <p14:creationId xmlns:p14="http://schemas.microsoft.com/office/powerpoint/2010/main" val="4151113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D1B45-319F-8021-9F27-394818682E06}"/>
              </a:ext>
            </a:extLst>
          </p:cNvPr>
          <p:cNvSpPr>
            <a:spLocks noGrp="1"/>
          </p:cNvSpPr>
          <p:nvPr>
            <p:ph type="title"/>
          </p:nvPr>
        </p:nvSpPr>
        <p:spPr>
          <a:xfrm>
            <a:off x="838199" y="365125"/>
            <a:ext cx="10696575" cy="3397250"/>
          </a:xfrm>
        </p:spPr>
        <p:txBody>
          <a:bodyPr>
            <a:normAutofit fontScale="90000"/>
          </a:bodyPr>
          <a:lstStyle/>
          <a:p>
            <a:r>
              <a:rPr lang="en-US" dirty="0"/>
              <a:t>                       </a:t>
            </a:r>
            <a:br>
              <a:rPr lang="en-US" dirty="0"/>
            </a:br>
            <a:br>
              <a:rPr lang="en-US" dirty="0"/>
            </a:br>
            <a:br>
              <a:rPr lang="en-US" dirty="0"/>
            </a:br>
            <a:br>
              <a:rPr lang="en-US" dirty="0"/>
            </a:br>
            <a:br>
              <a:rPr lang="en-US" dirty="0"/>
            </a:br>
            <a:br>
              <a:rPr lang="en-US" dirty="0"/>
            </a:br>
            <a:r>
              <a:rPr lang="en-US" dirty="0"/>
              <a:t>                                  </a:t>
            </a:r>
            <a:r>
              <a:rPr lang="en-US" sz="6700" dirty="0">
                <a:latin typeface="Algerian" panose="04020705040A02060702" pitchFamily="82" charset="0"/>
              </a:rPr>
              <a:t>THANK YOU</a:t>
            </a:r>
            <a:br>
              <a:rPr lang="en-US" dirty="0"/>
            </a:br>
            <a:endParaRPr lang="en-US" sz="6700" dirty="0"/>
          </a:p>
        </p:txBody>
      </p:sp>
    </p:spTree>
    <p:extLst>
      <p:ext uri="{BB962C8B-B14F-4D97-AF65-F5344CB8AC3E}">
        <p14:creationId xmlns:p14="http://schemas.microsoft.com/office/powerpoint/2010/main" val="2892759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2F637-34B8-EBBB-F366-AD5DF6ABD89C}"/>
              </a:ext>
            </a:extLst>
          </p:cNvPr>
          <p:cNvSpPr>
            <a:spLocks noGrp="1"/>
          </p:cNvSpPr>
          <p:nvPr>
            <p:ph type="title"/>
          </p:nvPr>
        </p:nvSpPr>
        <p:spPr/>
        <p:txBody>
          <a:bodyPr/>
          <a:lstStyle/>
          <a:p>
            <a:r>
              <a:rPr lang="en-US" u="sng" dirty="0"/>
              <a:t>OBJECTIVE:- </a:t>
            </a:r>
          </a:p>
        </p:txBody>
      </p:sp>
      <p:sp>
        <p:nvSpPr>
          <p:cNvPr id="3" name="Content Placeholder 2">
            <a:extLst>
              <a:ext uri="{FF2B5EF4-FFF2-40B4-BE49-F238E27FC236}">
                <a16:creationId xmlns:a16="http://schemas.microsoft.com/office/drawing/2014/main" id="{701C106E-B586-86C2-C27A-77F0E01A13DC}"/>
              </a:ext>
            </a:extLst>
          </p:cNvPr>
          <p:cNvSpPr>
            <a:spLocks noGrp="1"/>
          </p:cNvSpPr>
          <p:nvPr>
            <p:ph idx="1"/>
          </p:nvPr>
        </p:nvSpPr>
        <p:spPr/>
        <p:txBody>
          <a:bodyPr>
            <a:normAutofit fontScale="85000" lnSpcReduction="10000"/>
          </a:bodyPr>
          <a:lstStyle/>
          <a:p>
            <a:pPr marL="0" indent="0">
              <a:buNone/>
            </a:pPr>
            <a:r>
              <a:rPr lang="en-US" dirty="0"/>
              <a:t>The aim is to destroy the rows of aliens as they move horizontally across the screen ,moving faster and faster as you pass levels. Once you destroy one wave of aliens, get ready to face another faster and more difficult wave of aliens If you allow any space invaders to reach the bottom of the screen or enemies bullets consume your lives , the alien invasion has been successful and the games ends. </a:t>
            </a:r>
          </a:p>
          <a:p>
            <a:r>
              <a:rPr lang="en-US" dirty="0"/>
              <a:t> To control a spaceship and shoot down the enemy aliens to score points. </a:t>
            </a:r>
          </a:p>
          <a:p>
            <a:r>
              <a:rPr lang="en-US" dirty="0"/>
              <a:t> To avoid colliding with the enemy aliens and their bullets. </a:t>
            </a:r>
          </a:p>
          <a:p>
            <a:r>
              <a:rPr lang="en-US" dirty="0"/>
              <a:t> To progress through each level by destroying all enemy aliens. </a:t>
            </a:r>
          </a:p>
          <a:p>
            <a:r>
              <a:rPr lang="en-US" dirty="0"/>
              <a:t> To use power-ups and bonuses to gain an advantage over the enemy  aliens. </a:t>
            </a:r>
          </a:p>
          <a:p>
            <a:r>
              <a:rPr lang="en-US" dirty="0"/>
              <a:t> To achieve a high score by achieving the objectives of each level</a:t>
            </a:r>
          </a:p>
        </p:txBody>
      </p:sp>
    </p:spTree>
    <p:extLst>
      <p:ext uri="{BB962C8B-B14F-4D97-AF65-F5344CB8AC3E}">
        <p14:creationId xmlns:p14="http://schemas.microsoft.com/office/powerpoint/2010/main" val="355259609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F94A2-DEAF-8013-2FD2-F4940C5D3F7D}"/>
              </a:ext>
            </a:extLst>
          </p:cNvPr>
          <p:cNvSpPr>
            <a:spLocks noGrp="1"/>
          </p:cNvSpPr>
          <p:nvPr>
            <p:ph type="title"/>
          </p:nvPr>
        </p:nvSpPr>
        <p:spPr>
          <a:xfrm>
            <a:off x="838199" y="127000"/>
            <a:ext cx="10658475" cy="1416050"/>
          </a:xfrm>
        </p:spPr>
        <p:txBody>
          <a:bodyPr/>
          <a:lstStyle/>
          <a:p>
            <a:r>
              <a:rPr lang="en-US" u="sng" dirty="0"/>
              <a:t>INTRODUCTION:- </a:t>
            </a:r>
          </a:p>
        </p:txBody>
      </p:sp>
      <p:sp>
        <p:nvSpPr>
          <p:cNvPr id="3" name="Content Placeholder 2">
            <a:extLst>
              <a:ext uri="{FF2B5EF4-FFF2-40B4-BE49-F238E27FC236}">
                <a16:creationId xmlns:a16="http://schemas.microsoft.com/office/drawing/2014/main" id="{31560BDE-8282-0BF1-BF41-5650D867E391}"/>
              </a:ext>
            </a:extLst>
          </p:cNvPr>
          <p:cNvSpPr>
            <a:spLocks noGrp="1"/>
          </p:cNvSpPr>
          <p:nvPr>
            <p:ph idx="1"/>
          </p:nvPr>
        </p:nvSpPr>
        <p:spPr/>
        <p:txBody>
          <a:bodyPr/>
          <a:lstStyle/>
          <a:p>
            <a:pPr marL="0" indent="0">
              <a:buNone/>
            </a:pPr>
            <a:r>
              <a:rPr lang="en-US" dirty="0"/>
              <a:t>Space Invaders is a stationary shooter in which the player fires at aliens overhead by moving a laser weapon horizontally across the bottom of the screen. As a group, the aliens travel left and right, shifting downward as they approach the screen’s edge. The objective is to shoot all of the aliens to death. The game finishes quickly if the invaders reach the bottom of the screen while the player has three lives. </a:t>
            </a:r>
          </a:p>
        </p:txBody>
      </p:sp>
    </p:spTree>
    <p:extLst>
      <p:ext uri="{BB962C8B-B14F-4D97-AF65-F5344CB8AC3E}">
        <p14:creationId xmlns:p14="http://schemas.microsoft.com/office/powerpoint/2010/main" val="1163367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D1D08-94CB-0072-F63D-FA329677C460}"/>
              </a:ext>
            </a:extLst>
          </p:cNvPr>
          <p:cNvSpPr>
            <a:spLocks noGrp="1"/>
          </p:cNvSpPr>
          <p:nvPr>
            <p:ph type="title"/>
          </p:nvPr>
        </p:nvSpPr>
        <p:spPr/>
        <p:txBody>
          <a:bodyPr/>
          <a:lstStyle/>
          <a:p>
            <a:r>
              <a:rPr lang="en-US" u="sng" dirty="0"/>
              <a:t>SOFTWARE AND HARDWARE REQUIREMENTS:</a:t>
            </a:r>
          </a:p>
        </p:txBody>
      </p:sp>
      <p:sp>
        <p:nvSpPr>
          <p:cNvPr id="3" name="Content Placeholder 2">
            <a:extLst>
              <a:ext uri="{FF2B5EF4-FFF2-40B4-BE49-F238E27FC236}">
                <a16:creationId xmlns:a16="http://schemas.microsoft.com/office/drawing/2014/main" id="{53D0717A-8A67-AD7F-8B24-17883476E3FA}"/>
              </a:ext>
            </a:extLst>
          </p:cNvPr>
          <p:cNvSpPr>
            <a:spLocks noGrp="1"/>
          </p:cNvSpPr>
          <p:nvPr>
            <p:ph idx="1"/>
          </p:nvPr>
        </p:nvSpPr>
        <p:spPr/>
        <p:txBody>
          <a:bodyPr>
            <a:normAutofit fontScale="70000" lnSpcReduction="20000"/>
          </a:bodyPr>
          <a:lstStyle/>
          <a:p>
            <a:pPr marL="0" indent="0">
              <a:buNone/>
            </a:pPr>
            <a:r>
              <a:rPr lang="en-US" u="sng" dirty="0">
                <a:solidFill>
                  <a:srgbClr val="C00000"/>
                </a:solidFill>
              </a:rPr>
              <a:t>SOFTWARE REQUIREMENT :</a:t>
            </a:r>
          </a:p>
          <a:p>
            <a:r>
              <a:rPr lang="en-US" dirty="0"/>
              <a:t>Python</a:t>
            </a:r>
          </a:p>
          <a:p>
            <a:r>
              <a:rPr lang="en-US" dirty="0"/>
              <a:t> </a:t>
            </a:r>
            <a:r>
              <a:rPr lang="en-US" dirty="0" err="1"/>
              <a:t>Pygame</a:t>
            </a:r>
            <a:r>
              <a:rPr lang="en-US" dirty="0"/>
              <a:t> </a:t>
            </a:r>
          </a:p>
          <a:p>
            <a:r>
              <a:rPr lang="en-US" dirty="0"/>
              <a:t>OS-Windows</a:t>
            </a:r>
          </a:p>
          <a:p>
            <a:r>
              <a:rPr lang="en-US" dirty="0"/>
              <a:t> </a:t>
            </a:r>
            <a:r>
              <a:rPr lang="en-US" dirty="0" err="1"/>
              <a:t>Pycharm</a:t>
            </a:r>
            <a:r>
              <a:rPr lang="en-US" dirty="0"/>
              <a:t> </a:t>
            </a:r>
          </a:p>
          <a:p>
            <a:pPr marL="0" indent="0">
              <a:buNone/>
            </a:pPr>
            <a:r>
              <a:rPr lang="en-US" u="sng" dirty="0">
                <a:solidFill>
                  <a:srgbClr val="C00000"/>
                </a:solidFill>
              </a:rPr>
              <a:t>HARDWARE REQUIREMENT:</a:t>
            </a:r>
          </a:p>
          <a:p>
            <a:r>
              <a:rPr lang="en-US" dirty="0"/>
              <a:t> with 8gb ram </a:t>
            </a:r>
          </a:p>
          <a:p>
            <a:r>
              <a:rPr lang="en-US" dirty="0"/>
              <a:t> 512gb SSD </a:t>
            </a:r>
          </a:p>
          <a:p>
            <a:r>
              <a:rPr lang="en-US" dirty="0"/>
              <a:t> Intel core i5 10th Generation </a:t>
            </a:r>
          </a:p>
          <a:p>
            <a:r>
              <a:rPr lang="en-US" dirty="0"/>
              <a:t> Intel UHD Graphics </a:t>
            </a:r>
          </a:p>
        </p:txBody>
      </p:sp>
    </p:spTree>
    <p:extLst>
      <p:ext uri="{BB962C8B-B14F-4D97-AF65-F5344CB8AC3E}">
        <p14:creationId xmlns:p14="http://schemas.microsoft.com/office/powerpoint/2010/main" val="2508049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7210D-05FD-2BF3-99BF-D04BA1260C41}"/>
              </a:ext>
            </a:extLst>
          </p:cNvPr>
          <p:cNvSpPr>
            <a:spLocks noGrp="1"/>
          </p:cNvSpPr>
          <p:nvPr>
            <p:ph type="title"/>
          </p:nvPr>
        </p:nvSpPr>
        <p:spPr/>
        <p:txBody>
          <a:bodyPr/>
          <a:lstStyle/>
          <a:p>
            <a:r>
              <a:rPr lang="en-US" u="sng" dirty="0"/>
              <a:t>FLOWCHART:- </a:t>
            </a:r>
          </a:p>
        </p:txBody>
      </p:sp>
      <p:pic>
        <p:nvPicPr>
          <p:cNvPr id="1026" name="Picture 2">
            <a:extLst>
              <a:ext uri="{FF2B5EF4-FFF2-40B4-BE49-F238E27FC236}">
                <a16:creationId xmlns:a16="http://schemas.microsoft.com/office/drawing/2014/main" id="{0BC3DE8A-5FDD-2865-82CA-9B1D712D56F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30437" y="2016125"/>
            <a:ext cx="3445451" cy="3449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2437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650B-D588-878C-1504-A6E0A020219D}"/>
              </a:ext>
            </a:extLst>
          </p:cNvPr>
          <p:cNvSpPr>
            <a:spLocks noGrp="1"/>
          </p:cNvSpPr>
          <p:nvPr>
            <p:ph type="title"/>
          </p:nvPr>
        </p:nvSpPr>
        <p:spPr/>
        <p:txBody>
          <a:bodyPr/>
          <a:lstStyle/>
          <a:p>
            <a:r>
              <a:rPr lang="en-US" u="sng" dirty="0"/>
              <a:t>TECHNOLOGY USED:</a:t>
            </a:r>
          </a:p>
        </p:txBody>
      </p:sp>
      <p:sp>
        <p:nvSpPr>
          <p:cNvPr id="3" name="Content Placeholder 2">
            <a:extLst>
              <a:ext uri="{FF2B5EF4-FFF2-40B4-BE49-F238E27FC236}">
                <a16:creationId xmlns:a16="http://schemas.microsoft.com/office/drawing/2014/main" id="{6E52E572-D570-E319-1C32-1F4239106CDE}"/>
              </a:ext>
            </a:extLst>
          </p:cNvPr>
          <p:cNvSpPr>
            <a:spLocks noGrp="1"/>
          </p:cNvSpPr>
          <p:nvPr>
            <p:ph idx="1"/>
          </p:nvPr>
        </p:nvSpPr>
        <p:spPr/>
        <p:txBody>
          <a:bodyPr/>
          <a:lstStyle/>
          <a:p>
            <a:pPr marL="0" indent="0">
              <a:buNone/>
            </a:pPr>
            <a:r>
              <a:rPr lang="en-US" u="sng" dirty="0"/>
              <a:t>PYTHON:-</a:t>
            </a:r>
          </a:p>
          <a:p>
            <a:pPr marL="0" indent="0">
              <a:buNone/>
            </a:pPr>
            <a:r>
              <a:rPr lang="en-US" dirty="0"/>
              <a:t> Python is a high-level, general-purpose programming language. Its design philosophy emphasizes code readability with the use of significant indentation. Python is dynamically-typed and garbage-collected. It supports multiple programming paradigms, including structured (particularly procedural), object-oriented and functional programming. It is often described as a "batteries included" language due to its comprehensive standard library .</a:t>
            </a:r>
          </a:p>
        </p:txBody>
      </p:sp>
    </p:spTree>
    <p:extLst>
      <p:ext uri="{BB962C8B-B14F-4D97-AF65-F5344CB8AC3E}">
        <p14:creationId xmlns:p14="http://schemas.microsoft.com/office/powerpoint/2010/main" val="606322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936E3-0763-7617-2B92-EEA166D8D2F3}"/>
              </a:ext>
            </a:extLst>
          </p:cNvPr>
          <p:cNvSpPr>
            <a:spLocks noGrp="1"/>
          </p:cNvSpPr>
          <p:nvPr>
            <p:ph type="title"/>
          </p:nvPr>
        </p:nvSpPr>
        <p:spPr/>
        <p:txBody>
          <a:bodyPr/>
          <a:lstStyle/>
          <a:p>
            <a:r>
              <a:rPr lang="en-US" u="sng" dirty="0"/>
              <a:t>PYCHARM:- </a:t>
            </a:r>
          </a:p>
        </p:txBody>
      </p:sp>
      <p:sp>
        <p:nvSpPr>
          <p:cNvPr id="3" name="Content Placeholder 2">
            <a:extLst>
              <a:ext uri="{FF2B5EF4-FFF2-40B4-BE49-F238E27FC236}">
                <a16:creationId xmlns:a16="http://schemas.microsoft.com/office/drawing/2014/main" id="{C50ED945-73B2-8259-73AC-F7EFD4441865}"/>
              </a:ext>
            </a:extLst>
          </p:cNvPr>
          <p:cNvSpPr>
            <a:spLocks noGrp="1"/>
          </p:cNvSpPr>
          <p:nvPr>
            <p:ph idx="1"/>
          </p:nvPr>
        </p:nvSpPr>
        <p:spPr/>
        <p:txBody>
          <a:bodyPr>
            <a:normAutofit fontScale="92500" lnSpcReduction="10000"/>
          </a:bodyPr>
          <a:lstStyle/>
          <a:p>
            <a:pPr marL="0" indent="0">
              <a:buNone/>
            </a:pPr>
            <a:r>
              <a:rPr lang="en-US" dirty="0"/>
              <a:t>PyCharm is a dedicated Python Integrated Development Environment (IDE) providing a wide range of essential tools for Python developers, tightly integrated to create a convenient environment for productive Python, web, and data science development. PyCharm is a cross-platform IDE that works on Windows, macOS, and Linux.</a:t>
            </a:r>
          </a:p>
          <a:p>
            <a:r>
              <a:rPr lang="en-US" dirty="0"/>
              <a:t> PyCharm is the most popular IDE used for Python scripting language.</a:t>
            </a:r>
          </a:p>
          <a:p>
            <a:r>
              <a:rPr lang="en-US" dirty="0"/>
              <a:t> This chapter will give you an introduction to PyCharm and explains its        features.</a:t>
            </a:r>
          </a:p>
          <a:p>
            <a:r>
              <a:rPr lang="en-US" dirty="0"/>
              <a:t> PyCharm offers some of the best features to its users and developers in the following aspects: </a:t>
            </a:r>
          </a:p>
          <a:p>
            <a:r>
              <a:rPr lang="en-US" dirty="0"/>
              <a:t>Code completion and inspection </a:t>
            </a:r>
          </a:p>
        </p:txBody>
      </p:sp>
    </p:spTree>
    <p:extLst>
      <p:ext uri="{BB962C8B-B14F-4D97-AF65-F5344CB8AC3E}">
        <p14:creationId xmlns:p14="http://schemas.microsoft.com/office/powerpoint/2010/main" val="2396952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66A3-A4AD-0D90-B7B1-66300F1CC3F5}"/>
              </a:ext>
            </a:extLst>
          </p:cNvPr>
          <p:cNvSpPr>
            <a:spLocks noGrp="1"/>
          </p:cNvSpPr>
          <p:nvPr>
            <p:ph type="title"/>
          </p:nvPr>
        </p:nvSpPr>
        <p:spPr/>
        <p:txBody>
          <a:bodyPr/>
          <a:lstStyle/>
          <a:p>
            <a:r>
              <a:rPr lang="en-US" u="sng" dirty="0"/>
              <a:t>Approach:</a:t>
            </a:r>
          </a:p>
        </p:txBody>
      </p:sp>
      <p:sp>
        <p:nvSpPr>
          <p:cNvPr id="3" name="Content Placeholder 2">
            <a:extLst>
              <a:ext uri="{FF2B5EF4-FFF2-40B4-BE49-F238E27FC236}">
                <a16:creationId xmlns:a16="http://schemas.microsoft.com/office/drawing/2014/main" id="{1FB827C1-F487-25C6-D002-6FCEEC23ED55}"/>
              </a:ext>
            </a:extLst>
          </p:cNvPr>
          <p:cNvSpPr>
            <a:spLocks noGrp="1"/>
          </p:cNvSpPr>
          <p:nvPr>
            <p:ph idx="1"/>
          </p:nvPr>
        </p:nvSpPr>
        <p:spPr/>
        <p:txBody>
          <a:bodyPr>
            <a:normAutofit fontScale="85000" lnSpcReduction="10000"/>
          </a:bodyPr>
          <a:lstStyle/>
          <a:p>
            <a:r>
              <a:rPr lang="en-US" dirty="0"/>
              <a:t> Import the required module. </a:t>
            </a:r>
          </a:p>
          <a:p>
            <a:r>
              <a:rPr lang="en-US" dirty="0"/>
              <a:t> Initialize the </a:t>
            </a:r>
            <a:r>
              <a:rPr lang="en-US" dirty="0" err="1"/>
              <a:t>pygame</a:t>
            </a:r>
            <a:r>
              <a:rPr lang="en-US" dirty="0"/>
              <a:t>. </a:t>
            </a:r>
          </a:p>
          <a:p>
            <a:r>
              <a:rPr lang="en-US" dirty="0"/>
              <a:t>Create three functions: </a:t>
            </a:r>
          </a:p>
          <a:p>
            <a:pPr marL="0" indent="0">
              <a:buNone/>
            </a:pPr>
            <a:r>
              <a:rPr lang="en-US" dirty="0"/>
              <a:t>                            o </a:t>
            </a:r>
            <a:r>
              <a:rPr lang="en-US" dirty="0" err="1"/>
              <a:t>isCollision</a:t>
            </a:r>
            <a:r>
              <a:rPr lang="en-US" dirty="0"/>
              <a:t>(): Which tells us whether the collision has                          occurred or not? </a:t>
            </a:r>
          </a:p>
          <a:p>
            <a:pPr marL="0" indent="0">
              <a:buNone/>
            </a:pPr>
            <a:r>
              <a:rPr lang="en-US" dirty="0"/>
              <a:t>                            o </a:t>
            </a:r>
            <a:r>
              <a:rPr lang="en-US" dirty="0" err="1"/>
              <a:t>game_over</a:t>
            </a:r>
            <a:r>
              <a:rPr lang="en-US" dirty="0"/>
              <a:t>(): Which returns True or False on the basis of which the code decided if the game has ended. </a:t>
            </a:r>
          </a:p>
          <a:p>
            <a:pPr marL="0" indent="0">
              <a:buNone/>
            </a:pPr>
            <a:r>
              <a:rPr lang="en-US" dirty="0"/>
              <a:t>                            o </a:t>
            </a:r>
            <a:r>
              <a:rPr lang="en-US" dirty="0" err="1"/>
              <a:t>show_score</a:t>
            </a:r>
            <a:r>
              <a:rPr lang="en-US" dirty="0"/>
              <a:t>(x, y): This shows the score on the screen </a:t>
            </a:r>
          </a:p>
          <a:p>
            <a:r>
              <a:rPr lang="en-US" dirty="0"/>
              <a:t>Create an infinite loop to execute the code continuously. </a:t>
            </a:r>
          </a:p>
        </p:txBody>
      </p:sp>
    </p:spTree>
    <p:extLst>
      <p:ext uri="{BB962C8B-B14F-4D97-AF65-F5344CB8AC3E}">
        <p14:creationId xmlns:p14="http://schemas.microsoft.com/office/powerpoint/2010/main" val="355914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D8CDF-04CC-1A79-FFA7-6F0F5F12B27E}"/>
              </a:ext>
            </a:extLst>
          </p:cNvPr>
          <p:cNvSpPr>
            <a:spLocks noGrp="1"/>
          </p:cNvSpPr>
          <p:nvPr>
            <p:ph type="title"/>
          </p:nvPr>
        </p:nvSpPr>
        <p:spPr/>
        <p:txBody>
          <a:bodyPr/>
          <a:lstStyle/>
          <a:p>
            <a:r>
              <a:rPr lang="en-US" u="sng" dirty="0"/>
              <a:t>RESULT INTERFACE:</a:t>
            </a:r>
          </a:p>
        </p:txBody>
      </p:sp>
      <p:pic>
        <p:nvPicPr>
          <p:cNvPr id="2050" name="Picture 2" descr="output">
            <a:extLst>
              <a:ext uri="{FF2B5EF4-FFF2-40B4-BE49-F238E27FC236}">
                <a16:creationId xmlns:a16="http://schemas.microsoft.com/office/drawing/2014/main" id="{CA02CBCF-F24E-0CFC-09F7-CFAF6B21A63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089379" y="2016125"/>
            <a:ext cx="4327566" cy="3449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460060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38</TotalTime>
  <Words>779</Words>
  <Application>Microsoft Office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Algerian</vt:lpstr>
      <vt:lpstr>Arial</vt:lpstr>
      <vt:lpstr>Gill Sans MT</vt:lpstr>
      <vt:lpstr>Gallery</vt:lpstr>
      <vt:lpstr>SPACE INVADERS GAME </vt:lpstr>
      <vt:lpstr>OBJECTIVE:- </vt:lpstr>
      <vt:lpstr>INTRODUCTION:- </vt:lpstr>
      <vt:lpstr>SOFTWARE AND HARDWARE REQUIREMENTS:</vt:lpstr>
      <vt:lpstr>FLOWCHART:- </vt:lpstr>
      <vt:lpstr>TECHNOLOGY USED:</vt:lpstr>
      <vt:lpstr>PYCHARM:- </vt:lpstr>
      <vt:lpstr>Approach:</vt:lpstr>
      <vt:lpstr>RESULT INTERFACE:</vt:lpstr>
      <vt:lpstr>CONCLUSION:-</vt:lpstr>
      <vt:lpstr>FUTURE SCOPE:- </vt:lpstr>
      <vt:lpstr>REFERENCES AND BIBLIOGRAPHY:-</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INVADERS GAME </dc:title>
  <dc:creator>Avnish Prajapati</dc:creator>
  <cp:lastModifiedBy>Avnish Prajapati</cp:lastModifiedBy>
  <cp:revision>1</cp:revision>
  <dcterms:created xsi:type="dcterms:W3CDTF">2022-12-01T18:21:37Z</dcterms:created>
  <dcterms:modified xsi:type="dcterms:W3CDTF">2022-12-01T19:00:08Z</dcterms:modified>
</cp:coreProperties>
</file>

<file path=docProps/thumbnail.jpeg>
</file>